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5" r:id="rId4"/>
    <p:sldId id="260" r:id="rId5"/>
    <p:sldId id="261" r:id="rId6"/>
    <p:sldId id="266" r:id="rId7"/>
    <p:sldId id="267" r:id="rId8"/>
    <p:sldId id="283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DE85-3142-4C92-839F-725DE0F4BCD8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700E-85E1-4561-820C-D9C350138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7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DE85-3142-4C92-839F-725DE0F4BCD8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700E-85E1-4561-820C-D9C350138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1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DE85-3142-4C92-839F-725DE0F4BCD8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700E-85E1-4561-820C-D9C350138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01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DE85-3142-4C92-839F-725DE0F4BCD8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700E-85E1-4561-820C-D9C350138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1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DE85-3142-4C92-839F-725DE0F4BCD8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700E-85E1-4561-820C-D9C350138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DE85-3142-4C92-839F-725DE0F4BCD8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700E-85E1-4561-820C-D9C350138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3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DE85-3142-4C92-839F-725DE0F4BCD8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700E-85E1-4561-820C-D9C350138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07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DE85-3142-4C92-839F-725DE0F4BCD8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700E-85E1-4561-820C-D9C350138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93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DE85-3142-4C92-839F-725DE0F4BCD8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700E-85E1-4561-820C-D9C350138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1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DE85-3142-4C92-839F-725DE0F4BCD8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700E-85E1-4561-820C-D9C350138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3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DE85-3142-4C92-839F-725DE0F4BCD8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700E-85E1-4561-820C-D9C350138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0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0DE85-3142-4C92-839F-725DE0F4BCD8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F700E-85E1-4561-820C-D9C350138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3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47688"/>
            <a:ext cx="8439150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2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80988"/>
            <a:ext cx="8372475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954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280988"/>
            <a:ext cx="7905750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540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76225"/>
            <a:ext cx="7886700" cy="63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695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80988"/>
            <a:ext cx="7724775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30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66700"/>
            <a:ext cx="78105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834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280988"/>
            <a:ext cx="6257925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92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52400"/>
            <a:ext cx="799147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101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42888"/>
            <a:ext cx="7543800" cy="637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926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14313"/>
            <a:ext cx="7572375" cy="642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490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14300"/>
            <a:ext cx="7705725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89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666750"/>
            <a:ext cx="83058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328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76213"/>
            <a:ext cx="7572375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826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300038"/>
            <a:ext cx="7800975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047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23825"/>
            <a:ext cx="6115050" cy="66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417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52400"/>
            <a:ext cx="827722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96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95263"/>
            <a:ext cx="8124825" cy="646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056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1938"/>
            <a:ext cx="8229600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156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76200"/>
            <a:ext cx="840105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629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14325"/>
            <a:ext cx="8353425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042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90500"/>
            <a:ext cx="842962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76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1295400"/>
            <a:ext cx="855345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8343" y="838200"/>
            <a:ext cx="8553450" cy="1219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500" b="1" dirty="0" smtClean="0"/>
              <a:t>روشهایی برای خلاصه سازی داده ها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1692709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3825"/>
            <a:ext cx="8286750" cy="66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125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</Words>
  <Application>Microsoft Office PowerPoint</Application>
  <PresentationFormat>On-screen Show (4:3)</PresentationFormat>
  <Paragraphs>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2017-05-02T14:07:18Z</dcterms:created>
  <dcterms:modified xsi:type="dcterms:W3CDTF">2017-05-10T04:34:26Z</dcterms:modified>
</cp:coreProperties>
</file>