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6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7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9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1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3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9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3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6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3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EA54-62F2-4503-B6AA-0B5BA3845F48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E4DA-45F2-474F-B523-097119193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6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609600"/>
            <a:ext cx="77724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500" b="1" dirty="0">
                <a:cs typeface="B Lotus" pitchFamily="2" charset="-78"/>
              </a:rPr>
              <a:t>نکات ویراستاری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1-</a:t>
            </a:r>
            <a:r>
              <a:rPr lang="fa-IR" sz="2000" dirty="0">
                <a:cs typeface="B Lotus" pitchFamily="2" charset="-78"/>
              </a:rPr>
              <a:t>«ها»ى نشان جمع با نیم‌فاصله از کلمۀ قبل خود جدا نوشته مى‌شود: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بنویسیم: دیوان‌ها                        ننویسیم: دیوان ها/دیوانها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2-«اى» نشانۀ نکره یا نسبت، پس از کلمات مختوم به </a:t>
            </a:r>
            <a:r>
              <a:rPr lang="fa-IR" sz="2000" dirty="0" smtClean="0">
                <a:cs typeface="B Lotus" pitchFamily="2" charset="-78"/>
              </a:rPr>
              <a:t>«</a:t>
            </a:r>
            <a:r>
              <a:rPr lang="fa-IR" sz="2000" dirty="0">
                <a:cs typeface="B Lotus" pitchFamily="2" charset="-78"/>
              </a:rPr>
              <a:t>ه</a:t>
            </a:r>
            <a:r>
              <a:rPr lang="fa-IR" sz="2000" dirty="0" smtClean="0">
                <a:cs typeface="B Lotus" pitchFamily="2" charset="-78"/>
              </a:rPr>
              <a:t>» </a:t>
            </a:r>
            <a:r>
              <a:rPr lang="fa-IR" sz="2000" dirty="0">
                <a:cs typeface="B Lotus" pitchFamily="2" charset="-78"/>
              </a:rPr>
              <a:t>ناملفوظ، با نیم‌فاصله نوشته مى‌شود: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بنویسیم: برنامه‌اى جامع           </a:t>
            </a:r>
            <a:r>
              <a:rPr lang="fa-IR" sz="2000" dirty="0" smtClean="0">
                <a:cs typeface="B Lotus" pitchFamily="2" charset="-78"/>
              </a:rPr>
              <a:t> </a:t>
            </a:r>
            <a:r>
              <a:rPr lang="fa-IR" sz="2000" dirty="0">
                <a:cs typeface="B Lotus" pitchFamily="2" charset="-78"/>
              </a:rPr>
              <a:t>ننویسیم: برنامه اى جامع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بنویسیم: نیروهاى فرامنطقه‌اى          ننویسیم: نیروهاى فرا منطقه اى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3-تمام اسم‌ها، صفت‌ها، قیدها و نیز حرف‌هاى مرکب با نیم‌فاصله نوشته مى‌شود: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توسعه‌طلبى، دل‌نگرانى، سازماندهى‌شده، فرصت‌طلبانه، پرهزینه، به‌زودى، به ویژه، به‌تدریج، درواقع، بررغم، درمورد، ازبراى، به‌عنوان، به‌منزله، به‌سبب، به‌خاطر، به‌واسطه</a:t>
            </a:r>
          </a:p>
          <a:p>
            <a:pPr algn="r" rtl="1"/>
            <a:r>
              <a:rPr lang="fa-IR" sz="2000" dirty="0">
                <a:cs typeface="B Lotus" pitchFamily="2" charset="-7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850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4-صفت‌هاى تفصیلى و عالى با نیم‌فاصله نوشته مى‌شود:   بزرگ‌تر، بزرگ‌ترین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5-نشانۀ «مى» در آغاز فعل با نیم‌فاصله نوشته مى‌شود:   مى‌نویسد، مى‌نوشت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6-حروف ربط مرکب با نیم‌فاصله نوشته مى‌شود: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    چنان‌که، درصورتى‌که، آن‌که، وقتى‌که، همین‌که، چنان‌چه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7-عمدتاً کلمات مختوم به «ه» غیرملفوظ، در صورت اضافه شدن به کلمۀ بعدى، بدون «ء» یا «ى» نوشته مى‌شود: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     درباره موضوع، هفته آینده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8-در «عبارت‌هاى فعلى»، که دست‌کم از یک حرف و یک اسم و یک فعل ساخته مى‌شوند، حرف اضافه، نزدیک به اسم (نیم‌فاصله) نوشته مى‌شود: به‌خدمت گرفتن، ازپس کار برآمدن، ازیاد بردن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9-کلمات حتى‌الامکان مشکول نشود: ننویسیم «جُستار»  بنویسیم: «جستار»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در مورد تنوین نیز در مجلات مختلف اختلاف نظر وجود دارد.</a:t>
            </a:r>
            <a:endParaRPr lang="fa-IR" sz="2000" dirty="0" smtClean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108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19200"/>
            <a:ext cx="7239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10-بعد از آوردن اعداد در آغاز سطور جهت شمارش، نقطه یا پرانتز مى‌آید نه خط تیره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  1.   2.    3.</a:t>
            </a:r>
          </a:p>
          <a:p>
            <a:pPr algn="r" rtl="1"/>
            <a:endParaRPr lang="fa-IR" sz="2000" dirty="0" smtClean="0">
              <a:cs typeface="B Lotus" pitchFamily="2" charset="-78"/>
            </a:endParaRPr>
          </a:p>
          <a:p>
            <a:pPr algn="r" rtl="1"/>
            <a:r>
              <a:rPr lang="fa-IR" sz="2000" dirty="0" smtClean="0">
                <a:cs typeface="B Lotus" pitchFamily="2" charset="-78"/>
              </a:rPr>
              <a:t>11-علایم سجاوندى (، ؛ :) هیچ‌گاه قبل از پرانتز یا گیومه نمى‌آیند، بلکه بعد از آنها درج مى‌شوند: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مثال: این سخن سعدى که «مستعجل به سر درآید»، هشدارى است براى شتابندگان.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12-تمام علایم سجاوندى نسبت به کلمۀ قبل بى‌فاصله و با کلمۀ بعدى با یک فاصله کامل نوشته مى‌شود.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13- پرانتز و گیومه باز به کلمه بعد می چسبد و </a:t>
            </a:r>
            <a:r>
              <a:rPr lang="fa-IR" sz="2000" dirty="0" smtClean="0">
                <a:cs typeface="B Lotus" pitchFamily="2" charset="-78"/>
              </a:rPr>
              <a:t>پرانتز و گیومه بسته به کلمه قبل می چسبد.</a:t>
            </a:r>
          </a:p>
          <a:p>
            <a:pPr algn="r" rtl="1"/>
            <a:r>
              <a:rPr lang="fa-IR" sz="2000" dirty="0" smtClean="0">
                <a:cs typeface="B Lotus" pitchFamily="2" charset="-78"/>
              </a:rPr>
              <a:t> </a:t>
            </a:r>
            <a:endParaRPr lang="fa-IR" sz="2000" dirty="0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120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2017-02-07T19:50:02Z</dcterms:created>
  <dcterms:modified xsi:type="dcterms:W3CDTF">2017-02-07T20:04:50Z</dcterms:modified>
</cp:coreProperties>
</file>