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21F2-94AE-490D-8DFC-33349CEB4A8A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9D5D-7650-41FE-B693-386B36BD2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48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21F2-94AE-490D-8DFC-33349CEB4A8A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9D5D-7650-41FE-B693-386B36BD2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6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21F2-94AE-490D-8DFC-33349CEB4A8A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9D5D-7650-41FE-B693-386B36BD2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07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21F2-94AE-490D-8DFC-33349CEB4A8A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9D5D-7650-41FE-B693-386B36BD2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0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21F2-94AE-490D-8DFC-33349CEB4A8A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9D5D-7650-41FE-B693-386B36BD2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03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21F2-94AE-490D-8DFC-33349CEB4A8A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9D5D-7650-41FE-B693-386B36BD2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03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21F2-94AE-490D-8DFC-33349CEB4A8A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9D5D-7650-41FE-B693-386B36BD2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88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21F2-94AE-490D-8DFC-33349CEB4A8A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9D5D-7650-41FE-B693-386B36BD2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9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21F2-94AE-490D-8DFC-33349CEB4A8A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9D5D-7650-41FE-B693-386B36BD2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55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21F2-94AE-490D-8DFC-33349CEB4A8A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9D5D-7650-41FE-B693-386B36BD2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2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21F2-94AE-490D-8DFC-33349CEB4A8A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9D5D-7650-41FE-B693-386B36BD2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B21F2-94AE-490D-8DFC-33349CEB4A8A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C9D5D-7650-41FE-B693-386B36BD2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43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810986"/>
            <a:ext cx="32385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19400"/>
            <a:ext cx="2757714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463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3400"/>
            <a:ext cx="5104255" cy="531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257" y="5410200"/>
            <a:ext cx="5686486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416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3" y="409575"/>
            <a:ext cx="6315075" cy="603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649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7200"/>
            <a:ext cx="609600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352800"/>
            <a:ext cx="4305300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619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7200"/>
            <a:ext cx="6276975" cy="5581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Rectangle 1"/>
          <p:cNvSpPr/>
          <p:nvPr/>
        </p:nvSpPr>
        <p:spPr>
          <a:xfrm>
            <a:off x="533400" y="4419600"/>
            <a:ext cx="7162800" cy="175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9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62000"/>
            <a:ext cx="3962400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10200" y="1752600"/>
                <a:ext cx="2503570" cy="16716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/>
                            <m:e>
                              <m:r>
                                <a:rPr lang="en-US" i="1" smtClean="0">
                                  <a:latin typeface="Cambria Math"/>
                                </a:rPr>
                                <m:t>⋯</m:t>
                              </m:r>
                            </m:e>
                            <m:e/>
                          </m:mr>
                          <m:mr>
                            <m:e>
                              <m:r>
                                <a:rPr lang="en-US" i="1" smtClean="0">
                                  <a:latin typeface="Cambria Math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i="1" smtClean="0">
                                  <a:latin typeface="Cambria Math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i="1" smtClean="0">
                                  <a:latin typeface="Cambria Math"/>
                                </a:rPr>
                                <m:t>⋮</m:t>
                              </m:r>
                            </m:e>
                          </m:mr>
                          <m:mr>
                            <m:e/>
                            <m:e>
                              <m:r>
                                <a:rPr lang="en-US" i="1" smtClean="0">
                                  <a:latin typeface="Cambria Math"/>
                                </a:rPr>
                                <m:t>⋯</m:t>
                              </m:r>
                            </m:e>
                            <m:e/>
                          </m:mr>
                        </m:m>
                      </m:e>
                    </m:d>
                    <m:r>
                      <a:rPr lang="en-US" b="0" i="1" smtClean="0">
                        <a:latin typeface="Cambria Math"/>
                      </a:rPr>
                      <m:t>.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eqArrPr>
                          <m:e/>
                          <m:e/>
                          <m:e/>
                          <m:e/>
                        </m:eqArr>
                      </m:e>
                    </m:d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eqArrPr>
                          <m:e/>
                          <m:e/>
                          <m:e/>
                          <m:e/>
                        </m:eqArr>
                      </m:e>
                    </m:d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err="1" smtClean="0"/>
                  <a:t>A.x</a:t>
                </a:r>
                <a:r>
                  <a:rPr lang="en-US" dirty="0" smtClean="0"/>
                  <a:t> = y 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1752600"/>
                <a:ext cx="2503570" cy="1671611"/>
              </a:xfrm>
              <a:prstGeom prst="rect">
                <a:avLst/>
              </a:prstGeom>
              <a:blipFill rotWithShape="1">
                <a:blip r:embed="rId3"/>
                <a:stretch>
                  <a:fillRect l="-2195" b="-47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439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690" y="1219200"/>
            <a:ext cx="5771974" cy="362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594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7029450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752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404813"/>
            <a:ext cx="7496175" cy="604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491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95400"/>
            <a:ext cx="4819650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46373"/>
            <a:ext cx="37909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317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23900"/>
            <a:ext cx="731520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131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457200"/>
            <a:ext cx="7486723" cy="558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952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5" y="685800"/>
            <a:ext cx="460057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5" y="2450644"/>
            <a:ext cx="36576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323" y="3153455"/>
            <a:ext cx="3352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267200"/>
            <a:ext cx="427672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410200"/>
            <a:ext cx="48768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440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14</Words>
  <Application>Microsoft Office PowerPoint</Application>
  <PresentationFormat>On-screen Show (4:3)</PresentationFormat>
  <Paragraphs>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</cp:revision>
  <dcterms:created xsi:type="dcterms:W3CDTF">2014-10-22T15:23:53Z</dcterms:created>
  <dcterms:modified xsi:type="dcterms:W3CDTF">2015-03-11T11:22:44Z</dcterms:modified>
</cp:coreProperties>
</file>