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56" r:id="rId23"/>
    <p:sldId id="257" r:id="rId24"/>
    <p:sldId id="258" r:id="rId25"/>
    <p:sldId id="259" r:id="rId26"/>
    <p:sldId id="260" r:id="rId27"/>
    <p:sldId id="261" r:id="rId28"/>
    <p:sldId id="271" r:id="rId29"/>
    <p:sldId id="272" r:id="rId30"/>
    <p:sldId id="273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2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0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8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89F6-3A86-4D16-8DF7-44E8EF7A5213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E91-4F67-46C2-B094-700B760D8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4" y="1143000"/>
            <a:ext cx="7409102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9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76338"/>
            <a:ext cx="81153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33538"/>
            <a:ext cx="81248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704850"/>
            <a:ext cx="802005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9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66725"/>
            <a:ext cx="86487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5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66725"/>
            <a:ext cx="859155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904875"/>
            <a:ext cx="77247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5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60864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00175"/>
            <a:ext cx="86772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685800"/>
            <a:ext cx="85629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52425"/>
            <a:ext cx="86010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9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4543"/>
            <a:ext cx="76866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28600"/>
            <a:ext cx="80295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0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057275"/>
            <a:ext cx="82200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11732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0" y="3962400"/>
            <a:ext cx="876963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92182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87286" y="6111352"/>
            <a:ext cx="217714" cy="1846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6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0278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3124200" y="4038600"/>
            <a:ext cx="3810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37944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4" y="304800"/>
            <a:ext cx="8566198" cy="586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9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0088"/>
            <a:ext cx="8991600" cy="32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8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348868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1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386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0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62025"/>
            <a:ext cx="77438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2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28750"/>
            <a:ext cx="86772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42900"/>
            <a:ext cx="88296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7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09688"/>
            <a:ext cx="83153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3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71500"/>
            <a:ext cx="7848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00075"/>
            <a:ext cx="88296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66788"/>
            <a:ext cx="87534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3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071563"/>
            <a:ext cx="88677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1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181100"/>
            <a:ext cx="86391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9575"/>
            <a:ext cx="883920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3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47675"/>
            <a:ext cx="84867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0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3888"/>
            <a:ext cx="76200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</Words>
  <Application>Microsoft Office PowerPoint</Application>
  <PresentationFormat>On-screen Show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2015-09-15T14:49:26Z</dcterms:created>
  <dcterms:modified xsi:type="dcterms:W3CDTF">2016-09-27T16:05:21Z</dcterms:modified>
</cp:coreProperties>
</file>