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9" r:id="rId28"/>
    <p:sldId id="290" r:id="rId29"/>
    <p:sldId id="291" r:id="rId30"/>
    <p:sldId id="292" r:id="rId31"/>
    <p:sldId id="287" r:id="rId32"/>
    <p:sldId id="293" r:id="rId33"/>
    <p:sldId id="294" r:id="rId34"/>
    <p:sldId id="295" r:id="rId35"/>
    <p:sldId id="296" r:id="rId36"/>
    <p:sldId id="297" r:id="rId37"/>
    <p:sldId id="29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480757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79271"/>
            <a:ext cx="6257925" cy="35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1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"/>
            <a:ext cx="8915399" cy="571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3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7" y="762000"/>
            <a:ext cx="7726983" cy="76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62906"/>
            <a:ext cx="8065121" cy="286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4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447088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48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10600" cy="312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8" y="1360157"/>
            <a:ext cx="8475218" cy="39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8543"/>
            <a:ext cx="8332326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4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74369"/>
            <a:ext cx="8806543" cy="56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4444"/>
            <a:ext cx="8353425" cy="179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708213" cy="495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91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92" y="304800"/>
            <a:ext cx="8228416" cy="330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73236"/>
            <a:ext cx="8612801" cy="321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9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"/>
            <a:ext cx="741772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4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839200" cy="395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5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5028"/>
            <a:ext cx="7032711" cy="9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9366"/>
            <a:ext cx="8001000" cy="436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5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623310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28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24591"/>
            <a:ext cx="8458199" cy="46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85711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1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7467599" cy="327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5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381000"/>
            <a:ext cx="8686800" cy="47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0" y="1088570"/>
            <a:ext cx="8615144" cy="531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1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620000" cy="61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8953500" cy="22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11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676282" cy="419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4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5" y="762001"/>
            <a:ext cx="411065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1" y="1828800"/>
            <a:ext cx="857492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9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28775"/>
            <a:ext cx="57150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شبکه ای از صفها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5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700088"/>
            <a:ext cx="721042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143000"/>
            <a:ext cx="71818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0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52183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55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795338"/>
            <a:ext cx="652462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9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000125"/>
            <a:ext cx="7400925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90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914400"/>
            <a:ext cx="81248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4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5839266" cy="420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7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38313"/>
            <a:ext cx="70389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53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7297"/>
            <a:ext cx="7239000" cy="618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0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28564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4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37" y="838200"/>
            <a:ext cx="703926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0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1463"/>
            <a:ext cx="8839200" cy="383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14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03377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5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صف </a:t>
            </a:r>
            <a:r>
              <a:rPr lang="en-US" dirty="0" smtClean="0"/>
              <a:t>M/M/1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451577" cy="343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0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199"/>
            <a:ext cx="7543800" cy="672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4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3186"/>
            <a:ext cx="8739500" cy="461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3915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824038"/>
            <a:ext cx="80962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3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</Words>
  <Application>Microsoft Office PowerPoint</Application>
  <PresentationFormat>On-screen Show (4:3)</PresentationFormat>
  <Paragraphs>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صف M/M/1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شبکه ای از صفها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2006-08-16T00:00:00Z</dcterms:created>
  <dcterms:modified xsi:type="dcterms:W3CDTF">2015-10-06T17:43:15Z</dcterms:modified>
</cp:coreProperties>
</file>