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80" r:id="rId4"/>
    <p:sldId id="281" r:id="rId5"/>
    <p:sldId id="282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3" r:id="rId16"/>
    <p:sldId id="284" r:id="rId17"/>
    <p:sldId id="285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66738"/>
            <a:ext cx="90868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4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71475"/>
            <a:ext cx="86201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2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81100"/>
            <a:ext cx="84391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2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0"/>
            <a:ext cx="8620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9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33413"/>
            <a:ext cx="86391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0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23850"/>
            <a:ext cx="85629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0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informer.com/screenshots/933/93320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799"/>
            <a:ext cx="6553200" cy="59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0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ovichkov.msk.ru/wp-content/uploads/0/ibm_rational_html_824a2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62"/>
            <a:ext cx="7850054" cy="59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5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7344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2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00"/>
            <a:ext cx="9048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33425"/>
            <a:ext cx="89249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9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61963"/>
            <a:ext cx="90106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41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6225"/>
            <a:ext cx="86106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52425"/>
            <a:ext cx="85629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2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00113"/>
            <a:ext cx="87249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8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76238"/>
            <a:ext cx="90297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6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00125"/>
            <a:ext cx="88296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1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062163"/>
            <a:ext cx="86772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7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14563"/>
            <a:ext cx="80581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7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2006-08-16T00:00:00Z</dcterms:created>
  <dcterms:modified xsi:type="dcterms:W3CDTF">2015-09-15T13:12:08Z</dcterms:modified>
</cp:coreProperties>
</file>