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2" r:id="rId12"/>
    <p:sldId id="269" r:id="rId13"/>
    <p:sldId id="265" r:id="rId14"/>
    <p:sldId id="267" r:id="rId15"/>
    <p:sldId id="268" r:id="rId16"/>
    <p:sldId id="271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52438"/>
            <a:ext cx="8696325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7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c/Linear_least_squares.svg/200px-Linear_least_squar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" y="304800"/>
            <a:ext cx="1905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y_i = \widehat{\beta}_0 + \widehat{\beta}_1 X_i + e_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02971"/>
            <a:ext cx="3105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3" y="2699657"/>
            <a:ext cx="890203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89" y="4495800"/>
            <a:ext cx="3698308" cy="21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5528" y="76200"/>
            <a:ext cx="8229600" cy="1143000"/>
          </a:xfrm>
        </p:spPr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3" y="609600"/>
            <a:ext cx="8191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35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71625"/>
            <a:ext cx="4524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1247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Polynomial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0486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5943600"/>
            <a:ext cx="2743200" cy="562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5171" y="398378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61856" y="398299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381000"/>
            <a:ext cx="8201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4" y="2133599"/>
            <a:ext cx="79914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8471" y="554082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12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95325"/>
            <a:ext cx="83629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3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68822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18" y="152400"/>
            <a:ext cx="8229600" cy="1143000"/>
          </a:xfrm>
        </p:spPr>
        <p:txBody>
          <a:bodyPr/>
          <a:lstStyle/>
          <a:p>
            <a:pPr rtl="1"/>
            <a:r>
              <a:rPr lang="fa-IR" dirty="0" smtClean="0"/>
              <a:t>قابلیت </a:t>
            </a:r>
            <a:r>
              <a:rPr lang="en-US" dirty="0"/>
              <a:t>Regression</a:t>
            </a:r>
            <a:r>
              <a:rPr lang="fa-IR" dirty="0"/>
              <a:t> </a:t>
            </a:r>
            <a:r>
              <a:rPr lang="fa-IR" dirty="0" smtClean="0"/>
              <a:t>در </a:t>
            </a:r>
            <a:r>
              <a:rPr lang="en-US" dirty="0" smtClean="0"/>
              <a:t>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2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95325"/>
            <a:ext cx="84391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47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33363"/>
            <a:ext cx="775335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10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09588"/>
            <a:ext cx="86296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73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6" y="457200"/>
            <a:ext cx="85915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7010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41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457200"/>
            <a:ext cx="85629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1" y="4419600"/>
            <a:ext cx="7943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43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3686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8153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61245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8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33400"/>
            <a:ext cx="83343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74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129211" cy="654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1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</Words>
  <Application>Microsoft Office PowerPoint</Application>
  <PresentationFormat>On-screen Show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Regression</vt:lpstr>
      <vt:lpstr>PowerPoint Presentation</vt:lpstr>
      <vt:lpstr>Polynomial Regression</vt:lpstr>
      <vt:lpstr>PowerPoint Presentation</vt:lpstr>
      <vt:lpstr>PowerPoint Presentation</vt:lpstr>
      <vt:lpstr>PowerPoint Presentation</vt:lpstr>
      <vt:lpstr>قابلیت Regression در Excel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2006-08-16T00:00:00Z</dcterms:created>
  <dcterms:modified xsi:type="dcterms:W3CDTF">2015-10-06T17:38:37Z</dcterms:modified>
</cp:coreProperties>
</file>