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56" r:id="rId11"/>
    <p:sldId id="257" r:id="rId12"/>
    <p:sldId id="258" r:id="rId13"/>
    <p:sldId id="259" r:id="rId14"/>
    <p:sldId id="260" r:id="rId15"/>
    <p:sldId id="261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89F6-3A86-4D16-8DF7-44E8EF7A5213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E91-4F67-46C2-B094-700B760D8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7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89F6-3A86-4D16-8DF7-44E8EF7A5213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E91-4F67-46C2-B094-700B760D8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77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89F6-3A86-4D16-8DF7-44E8EF7A5213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E91-4F67-46C2-B094-700B760D8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29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89F6-3A86-4D16-8DF7-44E8EF7A5213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E91-4F67-46C2-B094-700B760D8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06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89F6-3A86-4D16-8DF7-44E8EF7A5213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E91-4F67-46C2-B094-700B760D8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7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89F6-3A86-4D16-8DF7-44E8EF7A5213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E91-4F67-46C2-B094-700B760D8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81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89F6-3A86-4D16-8DF7-44E8EF7A5213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E91-4F67-46C2-B094-700B760D8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8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89F6-3A86-4D16-8DF7-44E8EF7A5213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E91-4F67-46C2-B094-700B760D8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85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89F6-3A86-4D16-8DF7-44E8EF7A5213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E91-4F67-46C2-B094-700B760D8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13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89F6-3A86-4D16-8DF7-44E8EF7A5213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E91-4F67-46C2-B094-700B760D8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10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89F6-3A86-4D16-8DF7-44E8EF7A5213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E91-4F67-46C2-B094-700B760D8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8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A89F6-3A86-4D16-8DF7-44E8EF7A5213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DBE91-4F67-46C2-B094-700B760D8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9575"/>
            <a:ext cx="8839200" cy="603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369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711732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0" y="3962400"/>
            <a:ext cx="8769632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5921829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687286" y="6111352"/>
            <a:ext cx="217714" cy="184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692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50278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3124200" y="4038600"/>
            <a:ext cx="381000" cy="228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24200" y="379445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311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4" y="304800"/>
            <a:ext cx="8566198" cy="586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996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00088"/>
            <a:ext cx="8991600" cy="329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862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348868" cy="53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163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686800" cy="386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061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962025"/>
            <a:ext cx="7743825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209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428750"/>
            <a:ext cx="867727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885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309688"/>
            <a:ext cx="831532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309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71500"/>
            <a:ext cx="78486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674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447675"/>
            <a:ext cx="8486775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060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3888"/>
            <a:ext cx="7620000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591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176338"/>
            <a:ext cx="8115300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837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633538"/>
            <a:ext cx="812482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413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704850"/>
            <a:ext cx="802005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937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466725"/>
            <a:ext cx="8648700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568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466725"/>
            <a:ext cx="8591550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767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85456"/>
            <a:ext cx="5024841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629" y="4067175"/>
            <a:ext cx="51244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4419600" cy="60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4576082"/>
            <a:ext cx="34099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208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</Words>
  <Application>Microsoft Office PowerPoint</Application>
  <PresentationFormat>On-screen Show (4:3)</PresentationFormat>
  <Paragraphs>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2015-09-15T14:49:26Z</dcterms:created>
  <dcterms:modified xsi:type="dcterms:W3CDTF">2015-10-13T17:04:44Z</dcterms:modified>
</cp:coreProperties>
</file>