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84" r:id="rId14"/>
    <p:sldId id="270" r:id="rId15"/>
    <p:sldId id="271" r:id="rId16"/>
    <p:sldId id="272" r:id="rId17"/>
    <p:sldId id="280" r:id="rId18"/>
    <p:sldId id="281" r:id="rId19"/>
    <p:sldId id="282" r:id="rId20"/>
    <p:sldId id="283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 autoAdjust="0"/>
    <p:restoredTop sz="94660"/>
  </p:normalViewPr>
  <p:slideViewPr>
    <p:cSldViewPr>
      <p:cViewPr varScale="1">
        <p:scale>
          <a:sx n="87" d="100"/>
          <a:sy n="87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33400"/>
            <a:ext cx="86391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1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00025"/>
            <a:ext cx="817245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9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5534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3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14325"/>
            <a:ext cx="8543925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92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81013"/>
            <a:ext cx="8515350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689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00025"/>
            <a:ext cx="811530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2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04775"/>
            <a:ext cx="8210550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5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2425"/>
            <a:ext cx="822960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7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مروری بر قابلیتهای آماری </a:t>
            </a:r>
            <a:r>
              <a:rPr lang="en-US" dirty="0" smtClean="0"/>
              <a:t>Excel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2860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Descriptive </a:t>
            </a:r>
            <a:r>
              <a:rPr lang="en-US" dirty="0" err="1" smtClean="0"/>
              <a:t>Statitistics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Histogram</a:t>
            </a:r>
          </a:p>
          <a:p>
            <a:pPr marL="342900" indent="-342900">
              <a:buAutoNum type="arabicParenR"/>
            </a:pPr>
            <a:r>
              <a:rPr lang="en-US" dirty="0" smtClean="0"/>
              <a:t>Random Number Generation</a:t>
            </a:r>
          </a:p>
          <a:p>
            <a:pPr marL="342900" indent="-342900">
              <a:buAutoNum type="arabicParenR"/>
            </a:pPr>
            <a:r>
              <a:rPr lang="en-US" dirty="0" smtClean="0"/>
              <a:t>Regression</a:t>
            </a:r>
          </a:p>
        </p:txBody>
      </p:sp>
    </p:spTree>
    <p:extLst>
      <p:ext uri="{BB962C8B-B14F-4D97-AF65-F5344CB8AC3E}">
        <p14:creationId xmlns:p14="http://schemas.microsoft.com/office/powerpoint/2010/main" val="15057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239000" cy="597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0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6429"/>
            <a:ext cx="8690202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6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514475"/>
            <a:ext cx="85534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8" y="381000"/>
            <a:ext cx="887648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7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0063"/>
            <a:ext cx="8382000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9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47663"/>
            <a:ext cx="8420100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6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533400"/>
            <a:ext cx="858202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2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52425"/>
            <a:ext cx="830580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1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52425"/>
            <a:ext cx="8505825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07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062038"/>
            <a:ext cx="84582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19113"/>
            <a:ext cx="862965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90600"/>
            <a:ext cx="866775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3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6201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9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5288"/>
            <a:ext cx="8496300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0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814388"/>
            <a:ext cx="866775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12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342900"/>
            <a:ext cx="85629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1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338"/>
            <a:ext cx="83058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49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925"/>
            <a:ext cx="8420100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</Words>
  <Application>Microsoft Office PowerPoint</Application>
  <PresentationFormat>On-screen Show (4:3)</PresentationFormat>
  <Paragraphs>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مروری بر قابلیتهای آماری Excel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2006-08-16T00:00:00Z</dcterms:created>
  <dcterms:modified xsi:type="dcterms:W3CDTF">2015-10-06T17:35:39Z</dcterms:modified>
</cp:coreProperties>
</file>